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5175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530637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27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бұршақ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күші 9-14, күндіз </a:t>
            </a:r>
            <a:r>
              <a:rPr lang="ru-RU" sz="1100" dirty="0">
                <a:latin typeface="Times New Roman" panose="02020603050405020304" pitchFamily="18" charset="0"/>
                <a:cs typeface="Times New Roman" panose="02020603050405020304" pitchFamily="18" charset="0"/>
              </a:rPr>
              <a:t>екпіні 15-20 м/с. </a:t>
            </a:r>
            <a:r>
              <a:rPr lang="kk-KZ" sz="1100" dirty="0">
                <a:latin typeface="Times New Roman" panose="02020603050405020304" pitchFamily="18" charset="0"/>
                <a:cs typeface="Times New Roman" panose="02020603050405020304" pitchFamily="18" charset="0"/>
              </a:rPr>
              <a:t>Ауа температурасы түнде 15-17, күндіз 26-28 градус жылы</a:t>
            </a:r>
            <a:r>
              <a:rPr lang="ru-RU" sz="110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29</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Оңтүстік-батыстан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екпіні 15-20 м/с</a:t>
            </a:r>
            <a:r>
              <a:rPr lang="kk-KZ" sz="1100" dirty="0">
                <a:latin typeface="Times New Roman" panose="02020603050405020304" pitchFamily="18" charset="0"/>
                <a:cs typeface="Times New Roman" panose="02020603050405020304" pitchFamily="18" charset="0"/>
              </a:rPr>
              <a:t>. Ауа температурасы 13-15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54412</TotalTime>
  <Words>609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7755</cp:revision>
  <cp:lastPrinted>2025-07-15T07:11:11Z</cp:lastPrinted>
  <dcterms:created xsi:type="dcterms:W3CDTF">2018-03-27T06:03:00Z</dcterms:created>
  <dcterms:modified xsi:type="dcterms:W3CDTF">2026-05-27T06:47:45Z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